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BAB972-E716-4DC3-8826-10F0E95AE014}">
  <a:tblStyle styleId="{71BAB972-E716-4DC3-8826-10F0E95AE014}"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3.png"/><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9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jpg"/><Relationship Id="rId3" Type="http://schemas.openxmlformats.org/officeDocument/2006/relationships/image" Target="../media/image5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5.png"/><Relationship Id="rId3" Type="http://schemas.openxmlformats.org/officeDocument/2006/relationships/image" Target="../media/image2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9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jpg"/><Relationship Id="rId3" Type="http://schemas.openxmlformats.org/officeDocument/2006/relationships/image" Target="../media/image40.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4.png"/><Relationship Id="rId4"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 Id="rId3" Type="http://schemas.openxmlformats.org/officeDocument/2006/relationships/image" Target="../media/image4.png"/><Relationship Id="rId4" Type="http://schemas.openxmlformats.org/officeDocument/2006/relationships/image" Target="../media/image2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3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3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4.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5.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1.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5.png"/><Relationship Id="rId4" Type="http://schemas.openxmlformats.org/officeDocument/2006/relationships/image" Target="../media/image78.png"/><Relationship Id="rId5" Type="http://schemas.openxmlformats.org/officeDocument/2006/relationships/image" Target="../media/image77.png"/><Relationship Id="rId6" Type="http://schemas.openxmlformats.org/officeDocument/2006/relationships/image" Target="../media/image82.png"/><Relationship Id="rId7"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7.png"/><Relationship Id="rId84" Type="http://schemas.openxmlformats.org/officeDocument/2006/relationships/image" Target="../media/image159.png"/><Relationship Id="rId83" Type="http://schemas.openxmlformats.org/officeDocument/2006/relationships/image" Target="../media/image161.png"/><Relationship Id="rId42" Type="http://schemas.openxmlformats.org/officeDocument/2006/relationships/image" Target="../media/image123.png"/><Relationship Id="rId86" Type="http://schemas.openxmlformats.org/officeDocument/2006/relationships/image" Target="../media/image162.png"/><Relationship Id="rId41" Type="http://schemas.openxmlformats.org/officeDocument/2006/relationships/image" Target="../media/image127.png"/><Relationship Id="rId85" Type="http://schemas.openxmlformats.org/officeDocument/2006/relationships/image" Target="../media/image174.png"/><Relationship Id="rId44" Type="http://schemas.openxmlformats.org/officeDocument/2006/relationships/image" Target="../media/image126.png"/><Relationship Id="rId88" Type="http://schemas.openxmlformats.org/officeDocument/2006/relationships/image" Target="../media/image166.png"/><Relationship Id="rId43" Type="http://schemas.openxmlformats.org/officeDocument/2006/relationships/image" Target="../media/image113.png"/><Relationship Id="rId87" Type="http://schemas.openxmlformats.org/officeDocument/2006/relationships/image" Target="../media/image164.png"/><Relationship Id="rId46" Type="http://schemas.openxmlformats.org/officeDocument/2006/relationships/image" Target="../media/image135.png"/><Relationship Id="rId45" Type="http://schemas.openxmlformats.org/officeDocument/2006/relationships/image" Target="../media/image122.png"/><Relationship Id="rId89" Type="http://schemas.openxmlformats.org/officeDocument/2006/relationships/image" Target="../media/image163.png"/><Relationship Id="rId80" Type="http://schemas.openxmlformats.org/officeDocument/2006/relationships/image" Target="../media/image155.jpg"/><Relationship Id="rId82" Type="http://schemas.openxmlformats.org/officeDocument/2006/relationships/image" Target="../media/image157.png"/><Relationship Id="rId81" Type="http://schemas.openxmlformats.org/officeDocument/2006/relationships/image" Target="../media/image151.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9.png"/><Relationship Id="rId4" Type="http://schemas.openxmlformats.org/officeDocument/2006/relationships/image" Target="../media/image80.png"/><Relationship Id="rId9" Type="http://schemas.openxmlformats.org/officeDocument/2006/relationships/image" Target="../media/image90.png"/><Relationship Id="rId48" Type="http://schemas.openxmlformats.org/officeDocument/2006/relationships/image" Target="../media/image132.png"/><Relationship Id="rId47" Type="http://schemas.openxmlformats.org/officeDocument/2006/relationships/image" Target="../media/image125.png"/><Relationship Id="rId49" Type="http://schemas.openxmlformats.org/officeDocument/2006/relationships/image" Target="../media/image136.png"/><Relationship Id="rId5" Type="http://schemas.openxmlformats.org/officeDocument/2006/relationships/image" Target="../media/image83.png"/><Relationship Id="rId6" Type="http://schemas.openxmlformats.org/officeDocument/2006/relationships/image" Target="../media/image115.png"/><Relationship Id="rId7" Type="http://schemas.openxmlformats.org/officeDocument/2006/relationships/image" Target="../media/image84.png"/><Relationship Id="rId8" Type="http://schemas.openxmlformats.org/officeDocument/2006/relationships/image" Target="../media/image81.png"/><Relationship Id="rId73" Type="http://schemas.openxmlformats.org/officeDocument/2006/relationships/image" Target="../media/image158.png"/><Relationship Id="rId72" Type="http://schemas.openxmlformats.org/officeDocument/2006/relationships/image" Target="../media/image153.png"/><Relationship Id="rId31" Type="http://schemas.openxmlformats.org/officeDocument/2006/relationships/image" Target="../media/image110.png"/><Relationship Id="rId75" Type="http://schemas.openxmlformats.org/officeDocument/2006/relationships/image" Target="../media/image188.png"/><Relationship Id="rId30" Type="http://schemas.openxmlformats.org/officeDocument/2006/relationships/image" Target="../media/image107.png"/><Relationship Id="rId74" Type="http://schemas.openxmlformats.org/officeDocument/2006/relationships/image" Target="../media/image152.png"/><Relationship Id="rId33" Type="http://schemas.openxmlformats.org/officeDocument/2006/relationships/image" Target="../media/image104.png"/><Relationship Id="rId77" Type="http://schemas.openxmlformats.org/officeDocument/2006/relationships/image" Target="../media/image235.png"/><Relationship Id="rId32" Type="http://schemas.openxmlformats.org/officeDocument/2006/relationships/image" Target="../media/image109.png"/><Relationship Id="rId76" Type="http://schemas.openxmlformats.org/officeDocument/2006/relationships/image" Target="../media/image147.png"/><Relationship Id="rId35" Type="http://schemas.openxmlformats.org/officeDocument/2006/relationships/image" Target="../media/image114.png"/><Relationship Id="rId79" Type="http://schemas.openxmlformats.org/officeDocument/2006/relationships/image" Target="../media/image172.png"/><Relationship Id="rId34" Type="http://schemas.openxmlformats.org/officeDocument/2006/relationships/image" Target="../media/image154.png"/><Relationship Id="rId78" Type="http://schemas.openxmlformats.org/officeDocument/2006/relationships/image" Target="../media/image156.png"/><Relationship Id="rId71" Type="http://schemas.openxmlformats.org/officeDocument/2006/relationships/image" Target="../media/image189.png"/><Relationship Id="rId70" Type="http://schemas.openxmlformats.org/officeDocument/2006/relationships/image" Target="../media/image223.png"/><Relationship Id="rId37" Type="http://schemas.openxmlformats.org/officeDocument/2006/relationships/image" Target="../media/image118.png"/><Relationship Id="rId36" Type="http://schemas.openxmlformats.org/officeDocument/2006/relationships/image" Target="../media/image112.png"/><Relationship Id="rId39" Type="http://schemas.openxmlformats.org/officeDocument/2006/relationships/image" Target="../media/image119.png"/><Relationship Id="rId38" Type="http://schemas.openxmlformats.org/officeDocument/2006/relationships/image" Target="../media/image120.png"/><Relationship Id="rId62" Type="http://schemas.openxmlformats.org/officeDocument/2006/relationships/image" Target="../media/image143.png"/><Relationship Id="rId61" Type="http://schemas.openxmlformats.org/officeDocument/2006/relationships/image" Target="../media/image131.png"/><Relationship Id="rId20" Type="http://schemas.openxmlformats.org/officeDocument/2006/relationships/image" Target="../media/image139.png"/><Relationship Id="rId64" Type="http://schemas.openxmlformats.org/officeDocument/2006/relationships/image" Target="../media/image146.png"/><Relationship Id="rId63" Type="http://schemas.openxmlformats.org/officeDocument/2006/relationships/image" Target="../media/image145.png"/><Relationship Id="rId22" Type="http://schemas.openxmlformats.org/officeDocument/2006/relationships/image" Target="../media/image95.png"/><Relationship Id="rId66" Type="http://schemas.openxmlformats.org/officeDocument/2006/relationships/image" Target="../media/image149.png"/><Relationship Id="rId21" Type="http://schemas.openxmlformats.org/officeDocument/2006/relationships/image" Target="../media/image98.png"/><Relationship Id="rId65" Type="http://schemas.openxmlformats.org/officeDocument/2006/relationships/image" Target="../media/image144.png"/><Relationship Id="rId24" Type="http://schemas.openxmlformats.org/officeDocument/2006/relationships/image" Target="../media/image105.png"/><Relationship Id="rId68" Type="http://schemas.openxmlformats.org/officeDocument/2006/relationships/image" Target="../media/image140.png"/><Relationship Id="rId23" Type="http://schemas.openxmlformats.org/officeDocument/2006/relationships/image" Target="../media/image96.png"/><Relationship Id="rId67" Type="http://schemas.openxmlformats.org/officeDocument/2006/relationships/image" Target="../media/image183.png"/><Relationship Id="rId60" Type="http://schemas.openxmlformats.org/officeDocument/2006/relationships/image" Target="../media/image141.png"/><Relationship Id="rId26" Type="http://schemas.openxmlformats.org/officeDocument/2006/relationships/image" Target="../media/image106.png"/><Relationship Id="rId25" Type="http://schemas.openxmlformats.org/officeDocument/2006/relationships/image" Target="../media/image108.png"/><Relationship Id="rId69" Type="http://schemas.openxmlformats.org/officeDocument/2006/relationships/image" Target="../media/image167.png"/><Relationship Id="rId28" Type="http://schemas.openxmlformats.org/officeDocument/2006/relationships/image" Target="../media/image111.png"/><Relationship Id="rId27" Type="http://schemas.openxmlformats.org/officeDocument/2006/relationships/image" Target="../media/image124.png"/><Relationship Id="rId29" Type="http://schemas.openxmlformats.org/officeDocument/2006/relationships/image" Target="../media/image116.png"/><Relationship Id="rId51" Type="http://schemas.openxmlformats.org/officeDocument/2006/relationships/image" Target="../media/image121.png"/><Relationship Id="rId50" Type="http://schemas.openxmlformats.org/officeDocument/2006/relationships/image" Target="../media/image148.png"/><Relationship Id="rId53" Type="http://schemas.openxmlformats.org/officeDocument/2006/relationships/image" Target="../media/image134.png"/><Relationship Id="rId52" Type="http://schemas.openxmlformats.org/officeDocument/2006/relationships/image" Target="../media/image128.png"/><Relationship Id="rId11" Type="http://schemas.openxmlformats.org/officeDocument/2006/relationships/image" Target="../media/image87.png"/><Relationship Id="rId55" Type="http://schemas.openxmlformats.org/officeDocument/2006/relationships/image" Target="../media/image137.png"/><Relationship Id="rId10" Type="http://schemas.openxmlformats.org/officeDocument/2006/relationships/image" Target="../media/image103.png"/><Relationship Id="rId54" Type="http://schemas.openxmlformats.org/officeDocument/2006/relationships/image" Target="../media/image133.png"/><Relationship Id="rId13" Type="http://schemas.openxmlformats.org/officeDocument/2006/relationships/image" Target="../media/image101.png"/><Relationship Id="rId57" Type="http://schemas.openxmlformats.org/officeDocument/2006/relationships/image" Target="../media/image150.png"/><Relationship Id="rId12" Type="http://schemas.openxmlformats.org/officeDocument/2006/relationships/image" Target="../media/image88.png"/><Relationship Id="rId56" Type="http://schemas.openxmlformats.org/officeDocument/2006/relationships/image" Target="../media/image138.png"/><Relationship Id="rId15" Type="http://schemas.openxmlformats.org/officeDocument/2006/relationships/image" Target="../media/image92.png"/><Relationship Id="rId59" Type="http://schemas.openxmlformats.org/officeDocument/2006/relationships/image" Target="../media/image142.png"/><Relationship Id="rId14" Type="http://schemas.openxmlformats.org/officeDocument/2006/relationships/image" Target="../media/image91.png"/><Relationship Id="rId58" Type="http://schemas.openxmlformats.org/officeDocument/2006/relationships/image" Target="../media/image129.png"/><Relationship Id="rId17" Type="http://schemas.openxmlformats.org/officeDocument/2006/relationships/image" Target="../media/image102.png"/><Relationship Id="rId16" Type="http://schemas.openxmlformats.org/officeDocument/2006/relationships/image" Target="../media/image93.jpg"/><Relationship Id="rId19" Type="http://schemas.openxmlformats.org/officeDocument/2006/relationships/image" Target="../media/image100.png"/><Relationship Id="rId18" Type="http://schemas.openxmlformats.org/officeDocument/2006/relationships/image" Target="../media/image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7.png"/><Relationship Id="rId4" Type="http://schemas.openxmlformats.org/officeDocument/2006/relationships/image" Target="../media/image165.png"/><Relationship Id="rId5" Type="http://schemas.openxmlformats.org/officeDocument/2006/relationships/image" Target="../media/image179.png"/><Relationship Id="rId6" Type="http://schemas.openxmlformats.org/officeDocument/2006/relationships/image" Target="../media/image1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6.png"/><Relationship Id="rId4" Type="http://schemas.openxmlformats.org/officeDocument/2006/relationships/image" Target="../media/image254.png"/><Relationship Id="rId9" Type="http://schemas.openxmlformats.org/officeDocument/2006/relationships/hyperlink" Target="https://www.openmainframeproject.org/projects/cobol-check" TargetMode="External"/><Relationship Id="rId5" Type="http://schemas.openxmlformats.org/officeDocument/2006/relationships/image" Target="../media/image170.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69.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9.png"/><Relationship Id="rId5" Type="http://schemas.openxmlformats.org/officeDocument/2006/relationships/image" Target="../media/image173.png"/><Relationship Id="rId6" Type="http://schemas.openxmlformats.org/officeDocument/2006/relationships/image" Target="../media/image176.png"/><Relationship Id="rId7" Type="http://schemas.openxmlformats.org/officeDocument/2006/relationships/image" Target="../media/image175.png"/><Relationship Id="rId8" Type="http://schemas.openxmlformats.org/officeDocument/2006/relationships/image" Target="../media/image1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7.png"/><Relationship Id="rId4" Type="http://schemas.openxmlformats.org/officeDocument/2006/relationships/image" Target="../media/image1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5.png"/><Relationship Id="rId4" Type="http://schemas.openxmlformats.org/officeDocument/2006/relationships/image" Target="../media/image182.png"/><Relationship Id="rId5" Type="http://schemas.openxmlformats.org/officeDocument/2006/relationships/image" Target="../media/image18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4.png"/><Relationship Id="rId4" Type="http://schemas.openxmlformats.org/officeDocument/2006/relationships/image" Target="../media/image181.png"/><Relationship Id="rId5" Type="http://schemas.openxmlformats.org/officeDocument/2006/relationships/image" Target="../media/image246.png"/><Relationship Id="rId6" Type="http://schemas.openxmlformats.org/officeDocument/2006/relationships/image" Target="../media/image254.png"/><Relationship Id="rId7" Type="http://schemas.openxmlformats.org/officeDocument/2006/relationships/image" Target="../media/image24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7.jpg"/><Relationship Id="rId9" Type="http://schemas.openxmlformats.org/officeDocument/2006/relationships/image" Target="../media/image192.png"/><Relationship Id="rId5" Type="http://schemas.openxmlformats.org/officeDocument/2006/relationships/image" Target="../media/image186.jpg"/><Relationship Id="rId6" Type="http://schemas.openxmlformats.org/officeDocument/2006/relationships/image" Target="../media/image193.png"/><Relationship Id="rId7" Type="http://schemas.openxmlformats.org/officeDocument/2006/relationships/image" Target="../media/image249.png"/><Relationship Id="rId8" Type="http://schemas.openxmlformats.org/officeDocument/2006/relationships/image" Target="../media/image191.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8.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53.png"/><Relationship Id="rId5" Type="http://schemas.openxmlformats.org/officeDocument/2006/relationships/image" Target="../media/image196.png"/><Relationship Id="rId6" Type="http://schemas.openxmlformats.org/officeDocument/2006/relationships/image" Target="../media/image199.png"/><Relationship Id="rId7" Type="http://schemas.openxmlformats.org/officeDocument/2006/relationships/image" Target="../media/image2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7.jp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3.png"/><Relationship Id="rId7" Type="http://schemas.openxmlformats.org/officeDocument/2006/relationships/image" Target="../media/image20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0.png"/><Relationship Id="rId7" Type="http://schemas.openxmlformats.org/officeDocument/2006/relationships/image" Target="../media/image2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9.png"/><Relationship Id="rId6" Type="http://schemas.openxmlformats.org/officeDocument/2006/relationships/image" Target="../media/image211.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13.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52.png"/><Relationship Id="rId12" Type="http://schemas.openxmlformats.org/officeDocument/2006/relationships/image" Target="../media/image245.png"/><Relationship Id="rId15" Type="http://schemas.openxmlformats.org/officeDocument/2006/relationships/image" Target="../media/image216.png"/><Relationship Id="rId14" Type="http://schemas.openxmlformats.org/officeDocument/2006/relationships/image" Target="../media/image215.png"/><Relationship Id="rId17" Type="http://schemas.openxmlformats.org/officeDocument/2006/relationships/image" Target="../media/image217.png"/><Relationship Id="rId16" Type="http://schemas.openxmlformats.org/officeDocument/2006/relationships/image" Target="../media/image224.png"/><Relationship Id="rId19" Type="http://schemas.openxmlformats.org/officeDocument/2006/relationships/image" Target="../media/image221.png"/><Relationship Id="rId18" Type="http://schemas.openxmlformats.org/officeDocument/2006/relationships/image" Target="../media/image2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0.png"/><Relationship Id="rId8" Type="http://schemas.openxmlformats.org/officeDocument/2006/relationships/image" Target="../media/image2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0.png"/><Relationship Id="rId7" Type="http://schemas.openxmlformats.org/officeDocument/2006/relationships/image" Target="../media/image2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9.png"/><Relationship Id="rId4" Type="http://schemas.openxmlformats.org/officeDocument/2006/relationships/image" Target="../media/image67.png"/><Relationship Id="rId5" Type="http://schemas.openxmlformats.org/officeDocument/2006/relationships/image" Target="../media/image70.png"/><Relationship Id="rId6" Type="http://schemas.openxmlformats.org/officeDocument/2006/relationships/image" Target="../media/image7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8.png"/><Relationship Id="rId4" Type="http://schemas.openxmlformats.org/officeDocument/2006/relationships/image" Target="../media/image231.png"/><Relationship Id="rId9" Type="http://schemas.openxmlformats.org/officeDocument/2006/relationships/image" Target="../media/image234.png"/><Relationship Id="rId5" Type="http://schemas.openxmlformats.org/officeDocument/2006/relationships/image" Target="../media/image229.png"/><Relationship Id="rId6" Type="http://schemas.openxmlformats.org/officeDocument/2006/relationships/image" Target="../media/image230.png"/><Relationship Id="rId7" Type="http://schemas.openxmlformats.org/officeDocument/2006/relationships/image" Target="../media/image232.png"/><Relationship Id="rId8" Type="http://schemas.openxmlformats.org/officeDocument/2006/relationships/image" Target="../media/image233.png"/><Relationship Id="rId11" Type="http://schemas.openxmlformats.org/officeDocument/2006/relationships/image" Target="../media/image236.png"/><Relationship Id="rId10" Type="http://schemas.openxmlformats.org/officeDocument/2006/relationships/image" Target="../media/image2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0.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39.png"/><Relationship Id="rId5" Type="http://schemas.openxmlformats.org/officeDocument/2006/relationships/image" Target="../media/image241.png"/><Relationship Id="rId6" Type="http://schemas.openxmlformats.org/officeDocument/2006/relationships/image" Target="../media/image243.png"/><Relationship Id="rId7" Type="http://schemas.openxmlformats.org/officeDocument/2006/relationships/image" Target="../media/image242.png"/><Relationship Id="rId8" Type="http://schemas.openxmlformats.org/officeDocument/2006/relationships/image" Target="../media/image2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44252" l="0" r="0" t="0"/>
          <a:stretch/>
        </p:blipFill>
        <p:spPr>
          <a:xfrm>
            <a:off x="-5325" y="891190"/>
            <a:ext cx="9144000" cy="35676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0" y="1231209"/>
            <a:ext cx="9144000" cy="26810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rotWithShape="1">
          <a:blip r:embed="rId3">
            <a:alphaModFix/>
          </a:blip>
          <a:srcRect b="12656" l="0" r="0" t="0"/>
          <a:stretch/>
        </p:blipFill>
        <p:spPr>
          <a:xfrm>
            <a:off x="1104112" y="821300"/>
            <a:ext cx="6935776" cy="4239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{71BAB972-E716-4DC3-8826-10F0E95AE014}</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